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10/29/2009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152548"/>
          </a:xfrm>
        </p:spPr>
        <p:txBody>
          <a:bodyPr>
            <a:normAutofit/>
          </a:bodyPr>
          <a:lstStyle/>
          <a:p>
            <a:r>
              <a:rPr lang="de-DE" sz="2800" dirty="0" smtClean="0"/>
              <a:t>10.14 Kosmische Segnung</a:t>
            </a:r>
            <a:br>
              <a:rPr lang="de-DE" sz="2800" dirty="0" smtClean="0"/>
            </a:br>
            <a:r>
              <a:rPr lang="de-DE" sz="2800" dirty="0" smtClean="0"/>
              <a:t>	 Gespendet von den Wahren Eltern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357290" y="1285860"/>
            <a:ext cx="3624258" cy="528641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Teilnahme der 12 Gemeinden in Deutschland</a:t>
            </a:r>
          </a:p>
          <a:p>
            <a:pPr lvl="1"/>
            <a:r>
              <a:rPr lang="de-DE" sz="2000" dirty="0" smtClean="0"/>
              <a:t>Berlin</a:t>
            </a:r>
          </a:p>
          <a:p>
            <a:pPr lvl="1"/>
            <a:r>
              <a:rPr lang="de-DE" sz="2000" dirty="0" smtClean="0"/>
              <a:t>Bonn</a:t>
            </a:r>
          </a:p>
          <a:p>
            <a:pPr lvl="1"/>
            <a:r>
              <a:rPr lang="de-DE" sz="2000" dirty="0" smtClean="0"/>
              <a:t>Düsseldorf &amp; Detmold</a:t>
            </a:r>
          </a:p>
          <a:p>
            <a:pPr lvl="1"/>
            <a:r>
              <a:rPr lang="de-DE" sz="2000" dirty="0" smtClean="0"/>
              <a:t>Frankfurt</a:t>
            </a:r>
          </a:p>
          <a:p>
            <a:pPr lvl="1"/>
            <a:r>
              <a:rPr lang="de-DE" sz="2000" dirty="0" smtClean="0"/>
              <a:t>Gießen</a:t>
            </a:r>
          </a:p>
          <a:p>
            <a:pPr lvl="1"/>
            <a:r>
              <a:rPr lang="de-DE" sz="2000" dirty="0" smtClean="0"/>
              <a:t>Hamburg &amp; Bremerhaven</a:t>
            </a:r>
          </a:p>
          <a:p>
            <a:pPr lvl="1"/>
            <a:r>
              <a:rPr lang="de-DE" sz="2000" dirty="0" smtClean="0"/>
              <a:t>Hannover</a:t>
            </a:r>
          </a:p>
          <a:p>
            <a:pPr lvl="1"/>
            <a:r>
              <a:rPr lang="de-DE" sz="2000" dirty="0" smtClean="0"/>
              <a:t>München</a:t>
            </a:r>
          </a:p>
          <a:p>
            <a:pPr lvl="1"/>
            <a:r>
              <a:rPr lang="de-DE" sz="2000" dirty="0" smtClean="0"/>
              <a:t>Nürnberg</a:t>
            </a:r>
          </a:p>
          <a:p>
            <a:pPr lvl="1"/>
            <a:r>
              <a:rPr lang="de-DE" sz="2000" dirty="0" smtClean="0"/>
              <a:t>Stuttgart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nuremberg0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/>
          </a:blip>
          <a:srcRect t="1515" b="1515"/>
          <a:stretch>
            <a:fillRect/>
          </a:stretch>
        </p:blipFill>
        <p:spPr>
          <a:xfrm>
            <a:off x="2285984" y="357166"/>
            <a:ext cx="6619775" cy="481438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5720" y="5286388"/>
            <a:ext cx="5867400" cy="522288"/>
          </a:xfrm>
        </p:spPr>
        <p:txBody>
          <a:bodyPr/>
          <a:lstStyle/>
          <a:p>
            <a:r>
              <a:rPr lang="de-DE" sz="2400" dirty="0" smtClean="0"/>
              <a:t>Nürnberg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857892"/>
            <a:ext cx="5867400" cy="768350"/>
          </a:xfrm>
        </p:spPr>
        <p:txBody>
          <a:bodyPr>
            <a:noAutofit/>
          </a:bodyPr>
          <a:lstStyle/>
          <a:p>
            <a:r>
              <a:rPr lang="de-DE" sz="1600" dirty="0" smtClean="0"/>
              <a:t>20 Gesegnete Paare</a:t>
            </a:r>
          </a:p>
          <a:p>
            <a:r>
              <a:rPr lang="de-DE" sz="1600" dirty="0" smtClean="0"/>
              <a:t>4 Paare 2nd gen</a:t>
            </a:r>
          </a:p>
          <a:p>
            <a:r>
              <a:rPr lang="de-DE" sz="1600" dirty="0" smtClean="0"/>
              <a:t>2 Singles</a:t>
            </a:r>
            <a:endParaRPr lang="de-DE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stuttgart0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/>
          </a:blip>
          <a:srcRect t="1515" b="1515"/>
          <a:stretch>
            <a:fillRect/>
          </a:stretch>
        </p:blipFill>
        <p:spPr>
          <a:xfrm>
            <a:off x="2045302" y="142852"/>
            <a:ext cx="6875908" cy="50006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5720" y="5357826"/>
            <a:ext cx="5867400" cy="522288"/>
          </a:xfrm>
        </p:spPr>
        <p:txBody>
          <a:bodyPr/>
          <a:lstStyle/>
          <a:p>
            <a:r>
              <a:rPr lang="de-DE" sz="2400" dirty="0" err="1" smtClean="0"/>
              <a:t>stuttgart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929330"/>
            <a:ext cx="5867400" cy="768350"/>
          </a:xfrm>
        </p:spPr>
        <p:txBody>
          <a:bodyPr>
            <a:noAutofit/>
          </a:bodyPr>
          <a:lstStyle/>
          <a:p>
            <a:r>
              <a:rPr lang="de-DE" sz="1600" dirty="0" smtClean="0"/>
              <a:t>28 Gesegnete</a:t>
            </a:r>
            <a:r>
              <a:rPr lang="de-DE" dirty="0" smtClean="0"/>
              <a:t> Paare</a:t>
            </a:r>
            <a:endParaRPr lang="de-DE" sz="1600" dirty="0" smtClean="0"/>
          </a:p>
          <a:p>
            <a:r>
              <a:rPr lang="de-DE" sz="1600" dirty="0" smtClean="0"/>
              <a:t>8 Singles</a:t>
            </a:r>
          </a:p>
          <a:p>
            <a:r>
              <a:rPr lang="de-DE" sz="1600" dirty="0" smtClean="0"/>
              <a:t>Gäste: 3 bereits verheiratete Paare, 2 Singles</a:t>
            </a:r>
            <a:endParaRPr lang="de-DE" sz="1600" dirty="0"/>
          </a:p>
        </p:txBody>
      </p:sp>
      <p:pic>
        <p:nvPicPr>
          <p:cNvPr id="6" name="Grafik 5" descr="stuttgart01.JPG"/>
          <p:cNvPicPr>
            <a:picLocks noChangeAspect="1"/>
          </p:cNvPicPr>
          <p:nvPr/>
        </p:nvPicPr>
        <p:blipFill>
          <a:blip r:embed="rId3" cstate="print">
            <a:lum bright="21000" contrast="-14000"/>
          </a:blip>
          <a:stretch>
            <a:fillRect/>
          </a:stretch>
        </p:blipFill>
        <p:spPr>
          <a:xfrm>
            <a:off x="0" y="142852"/>
            <a:ext cx="1928794" cy="14465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berlin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87" r="1187"/>
          <a:stretch>
            <a:fillRect/>
          </a:stretch>
        </p:blipFill>
        <p:spPr>
          <a:xfrm>
            <a:off x="2015260" y="616634"/>
            <a:ext cx="6519140" cy="474119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8596" y="5214950"/>
            <a:ext cx="5867400" cy="522288"/>
          </a:xfrm>
        </p:spPr>
        <p:txBody>
          <a:bodyPr/>
          <a:lstStyle/>
          <a:p>
            <a:r>
              <a:rPr lang="de-DE" sz="2400" dirty="0" smtClean="0"/>
              <a:t>Berlin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428596" y="5786454"/>
            <a:ext cx="5867400" cy="7683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12 gesegnete Paare</a:t>
            </a:r>
          </a:p>
          <a:p>
            <a:r>
              <a:rPr lang="de-DE" sz="1600" dirty="0" smtClean="0"/>
              <a:t>4 Singles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bonn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242" r="11242"/>
          <a:stretch>
            <a:fillRect/>
          </a:stretch>
        </p:blipFill>
        <p:spPr>
          <a:xfrm>
            <a:off x="2571736" y="714356"/>
            <a:ext cx="6322685" cy="459831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5214950"/>
            <a:ext cx="5867400" cy="522288"/>
          </a:xfrm>
        </p:spPr>
        <p:txBody>
          <a:bodyPr/>
          <a:lstStyle/>
          <a:p>
            <a:r>
              <a:rPr lang="de-DE" sz="2400" dirty="0" smtClean="0"/>
              <a:t>Bonn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357158" y="5786454"/>
            <a:ext cx="5867400" cy="768350"/>
          </a:xfrm>
        </p:spPr>
        <p:txBody>
          <a:bodyPr>
            <a:noAutofit/>
          </a:bodyPr>
          <a:lstStyle/>
          <a:p>
            <a:r>
              <a:rPr lang="de-DE" sz="1600" dirty="0" smtClean="0"/>
              <a:t>12 Gesegnete Paare</a:t>
            </a:r>
          </a:p>
          <a:p>
            <a:r>
              <a:rPr lang="de-DE" sz="1600" dirty="0" smtClean="0"/>
              <a:t>5 Singles</a:t>
            </a:r>
          </a:p>
          <a:p>
            <a:r>
              <a:rPr lang="de-DE" sz="1600" dirty="0" smtClean="0"/>
              <a:t>1 Gästeehepaar</a:t>
            </a:r>
            <a:endParaRPr lang="de-DE" sz="1600" dirty="0"/>
          </a:p>
        </p:txBody>
      </p:sp>
      <p:pic>
        <p:nvPicPr>
          <p:cNvPr id="9" name="Grafik 8" descr="bonn02.JPG"/>
          <p:cNvPicPr>
            <a:picLocks noChangeAspect="1"/>
          </p:cNvPicPr>
          <p:nvPr/>
        </p:nvPicPr>
        <p:blipFill>
          <a:blip r:embed="rId3">
            <a:lum bright="9000" contrast="-10000"/>
          </a:blip>
          <a:stretch>
            <a:fillRect/>
          </a:stretch>
        </p:blipFill>
        <p:spPr>
          <a:xfrm>
            <a:off x="170616" y="714356"/>
            <a:ext cx="2329682" cy="16758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dussel0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2714612" y="642918"/>
            <a:ext cx="6188317" cy="450059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5720" y="5286388"/>
            <a:ext cx="5867400" cy="52228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Düsseldorf  und</a:t>
            </a:r>
            <a:r>
              <a:rPr lang="de-DE" dirty="0" smtClean="0"/>
              <a:t> </a:t>
            </a:r>
            <a:r>
              <a:rPr lang="de-DE" sz="2400" dirty="0" smtClean="0"/>
              <a:t>Detmold</a:t>
            </a:r>
            <a:endParaRPr lang="de-DE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857892"/>
            <a:ext cx="5867400" cy="7683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32 Gesegnete Paare</a:t>
            </a:r>
          </a:p>
          <a:p>
            <a:r>
              <a:rPr lang="de-DE" sz="1600" dirty="0" smtClean="0"/>
              <a:t>5 Singles</a:t>
            </a:r>
            <a:endParaRPr lang="de-DE" sz="1600" dirty="0"/>
          </a:p>
        </p:txBody>
      </p:sp>
      <p:pic>
        <p:nvPicPr>
          <p:cNvPr id="6" name="Grafik 5" descr="dussel03.JPG"/>
          <p:cNvPicPr>
            <a:picLocks noChangeAspect="1"/>
          </p:cNvPicPr>
          <p:nvPr/>
        </p:nvPicPr>
        <p:blipFill>
          <a:blip r:embed="rId3" cstate="print">
            <a:lum bright="32000" contrast="-2000"/>
          </a:blip>
          <a:stretch>
            <a:fillRect/>
          </a:stretch>
        </p:blipFill>
        <p:spPr>
          <a:xfrm>
            <a:off x="214282" y="2214554"/>
            <a:ext cx="2286016" cy="1714512"/>
          </a:xfrm>
          <a:prstGeom prst="rect">
            <a:avLst/>
          </a:prstGeom>
        </p:spPr>
      </p:pic>
      <p:pic>
        <p:nvPicPr>
          <p:cNvPr id="7" name="Grafik 6" descr="dussel01.JPG"/>
          <p:cNvPicPr>
            <a:picLocks noChangeAspect="1"/>
          </p:cNvPicPr>
          <p:nvPr/>
        </p:nvPicPr>
        <p:blipFill>
          <a:blip r:embed="rId4" cstate="print">
            <a:lum bright="25000" contrast="7000"/>
          </a:blip>
          <a:stretch>
            <a:fillRect/>
          </a:stretch>
        </p:blipFill>
        <p:spPr>
          <a:xfrm>
            <a:off x="214282" y="428604"/>
            <a:ext cx="2286016" cy="1714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frankfurt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/>
          </a:blip>
          <a:srcRect l="3937" r="3937"/>
          <a:stretch>
            <a:fillRect/>
          </a:stretch>
        </p:blipFill>
        <p:spPr>
          <a:xfrm>
            <a:off x="2428860" y="714356"/>
            <a:ext cx="6482998" cy="471490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5720" y="5286388"/>
            <a:ext cx="5867400" cy="522288"/>
          </a:xfrm>
        </p:spPr>
        <p:txBody>
          <a:bodyPr/>
          <a:lstStyle/>
          <a:p>
            <a:r>
              <a:rPr lang="de-DE" sz="2400" dirty="0" smtClean="0"/>
              <a:t>Frankfurt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857892"/>
            <a:ext cx="5867400" cy="7683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33 Gesegnete Paare</a:t>
            </a:r>
          </a:p>
          <a:p>
            <a:r>
              <a:rPr lang="de-DE" sz="1600" dirty="0" smtClean="0"/>
              <a:t>6 Singles</a:t>
            </a:r>
            <a:endParaRPr lang="de-DE" sz="1600" dirty="0"/>
          </a:p>
        </p:txBody>
      </p:sp>
      <p:pic>
        <p:nvPicPr>
          <p:cNvPr id="6" name="Grafik 5" descr="frankfurt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857364"/>
            <a:ext cx="2143140" cy="1435904"/>
          </a:xfrm>
          <a:prstGeom prst="rect">
            <a:avLst/>
          </a:prstGeom>
        </p:spPr>
      </p:pic>
      <p:pic>
        <p:nvPicPr>
          <p:cNvPr id="7" name="Grafik 6" descr="frankfurt03.jpg"/>
          <p:cNvPicPr>
            <a:picLocks noChangeAspect="1"/>
          </p:cNvPicPr>
          <p:nvPr/>
        </p:nvPicPr>
        <p:blipFill>
          <a:blip r:embed="rId4" cstate="print">
            <a:lum bright="16000" contrast="-16000"/>
          </a:blip>
          <a:stretch>
            <a:fillRect/>
          </a:stretch>
        </p:blipFill>
        <p:spPr>
          <a:xfrm>
            <a:off x="142844" y="357166"/>
            <a:ext cx="2132478" cy="142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7158" y="5143512"/>
            <a:ext cx="5867400" cy="522288"/>
          </a:xfrm>
        </p:spPr>
        <p:txBody>
          <a:bodyPr/>
          <a:lstStyle/>
          <a:p>
            <a:r>
              <a:rPr lang="de-DE" sz="2400" dirty="0" err="1" smtClean="0"/>
              <a:t>Giessen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786454"/>
            <a:ext cx="5867400" cy="7683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21 Gesegnete Paare</a:t>
            </a:r>
          </a:p>
          <a:p>
            <a:r>
              <a:rPr lang="de-DE" sz="1600" dirty="0" smtClean="0"/>
              <a:t>2 Singles</a:t>
            </a:r>
            <a:endParaRPr lang="de-DE" sz="1600" dirty="0"/>
          </a:p>
        </p:txBody>
      </p:sp>
      <p:pic>
        <p:nvPicPr>
          <p:cNvPr id="7" name="Bildplatzhalter 6" descr="giessen0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/>
          </a:blip>
          <a:srcRect t="1515" b="1515"/>
          <a:stretch>
            <a:fillRect/>
          </a:stretch>
        </p:blipFill>
        <p:spPr>
          <a:xfrm>
            <a:off x="2857488" y="1214422"/>
            <a:ext cx="6126230" cy="44554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Grafik 7" descr="giessen01.JPG"/>
          <p:cNvPicPr>
            <a:picLocks noChangeAspect="1"/>
          </p:cNvPicPr>
          <p:nvPr/>
        </p:nvPicPr>
        <p:blipFill>
          <a:blip r:embed="rId3">
            <a:lum bright="16000" contrast="-12000"/>
          </a:blip>
          <a:srcRect t="11458" r="28125"/>
          <a:stretch>
            <a:fillRect/>
          </a:stretch>
        </p:blipFill>
        <p:spPr>
          <a:xfrm>
            <a:off x="142844" y="357166"/>
            <a:ext cx="2214546" cy="2046050"/>
          </a:xfrm>
          <a:prstGeom prst="rect">
            <a:avLst/>
          </a:prstGeom>
        </p:spPr>
      </p:pic>
      <p:pic>
        <p:nvPicPr>
          <p:cNvPr id="9" name="Grafik 8" descr="giessen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571744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5720" y="5214950"/>
            <a:ext cx="5867400" cy="522288"/>
          </a:xfrm>
        </p:spPr>
        <p:txBody>
          <a:bodyPr/>
          <a:lstStyle/>
          <a:p>
            <a:r>
              <a:rPr lang="de-DE" sz="2400" dirty="0" smtClean="0"/>
              <a:t>Hamburg</a:t>
            </a:r>
            <a:r>
              <a:rPr lang="de-DE" dirty="0" smtClean="0"/>
              <a:t> und Bremerhaven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857892"/>
            <a:ext cx="5867400" cy="768350"/>
          </a:xfrm>
        </p:spPr>
        <p:txBody>
          <a:bodyPr>
            <a:normAutofit fontScale="92500" lnSpcReduction="20000"/>
          </a:bodyPr>
          <a:lstStyle/>
          <a:p>
            <a:r>
              <a:rPr lang="de-DE" sz="1700" dirty="0" smtClean="0"/>
              <a:t>20 Gesegnete Paare</a:t>
            </a:r>
          </a:p>
          <a:p>
            <a:r>
              <a:rPr lang="de-DE" sz="1700" dirty="0" smtClean="0"/>
              <a:t>1 Paar 2nd gen</a:t>
            </a:r>
          </a:p>
          <a:p>
            <a:r>
              <a:rPr lang="de-DE" sz="1700" dirty="0" smtClean="0"/>
              <a:t>2 Singles</a:t>
            </a:r>
          </a:p>
          <a:p>
            <a:endParaRPr lang="de-DE" dirty="0"/>
          </a:p>
        </p:txBody>
      </p:sp>
      <p:pic>
        <p:nvPicPr>
          <p:cNvPr id="7" name="Bildplatzhalter 6" descr="hamburg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/>
          </a:blip>
          <a:srcRect t="1515" b="1515"/>
          <a:stretch>
            <a:fillRect/>
          </a:stretch>
        </p:blipFill>
        <p:spPr>
          <a:xfrm>
            <a:off x="2604624" y="357166"/>
            <a:ext cx="6286545" cy="457203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Grafik 7" descr="hamburg02.JPG"/>
          <p:cNvPicPr>
            <a:picLocks noChangeAspect="1"/>
          </p:cNvPicPr>
          <p:nvPr/>
        </p:nvPicPr>
        <p:blipFill>
          <a:blip r:embed="rId3">
            <a:lum bright="21000" contrast="-14000"/>
          </a:blip>
          <a:stretch>
            <a:fillRect/>
          </a:stretch>
        </p:blipFill>
        <p:spPr>
          <a:xfrm>
            <a:off x="142843" y="357166"/>
            <a:ext cx="2381267" cy="1785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hannover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/>
          </a:blip>
          <a:srcRect t="1515" b="1515"/>
          <a:stretch>
            <a:fillRect/>
          </a:stretch>
        </p:blipFill>
        <p:spPr>
          <a:xfrm>
            <a:off x="2714612" y="1000108"/>
            <a:ext cx="6188318" cy="450059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5720" y="5214950"/>
            <a:ext cx="5867400" cy="522288"/>
          </a:xfrm>
        </p:spPr>
        <p:txBody>
          <a:bodyPr/>
          <a:lstStyle/>
          <a:p>
            <a:r>
              <a:rPr lang="de-DE" sz="2400" dirty="0" smtClean="0"/>
              <a:t>Hannover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857892"/>
            <a:ext cx="5867400" cy="7683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8 Gesegnete Paare</a:t>
            </a:r>
          </a:p>
          <a:p>
            <a:r>
              <a:rPr lang="de-DE" sz="1600" dirty="0" smtClean="0"/>
              <a:t>1 Paar 2nd gen</a:t>
            </a:r>
            <a:endParaRPr lang="de-DE" sz="1600" dirty="0"/>
          </a:p>
        </p:txBody>
      </p:sp>
      <p:pic>
        <p:nvPicPr>
          <p:cNvPr id="6" name="Grafik 5" descr="hannover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2357454" cy="1768091"/>
          </a:xfrm>
          <a:prstGeom prst="rect">
            <a:avLst/>
          </a:prstGeom>
        </p:spPr>
      </p:pic>
      <p:pic>
        <p:nvPicPr>
          <p:cNvPr id="7" name="Grafik 6" descr="hannover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428868"/>
            <a:ext cx="2428892" cy="18216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5720" y="5214950"/>
            <a:ext cx="5867400" cy="522288"/>
          </a:xfrm>
        </p:spPr>
        <p:txBody>
          <a:bodyPr/>
          <a:lstStyle/>
          <a:p>
            <a:r>
              <a:rPr lang="de-DE" sz="2400" dirty="0" err="1" smtClean="0"/>
              <a:t>münchen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5857892"/>
            <a:ext cx="5867400" cy="7683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33 Gesegnete Paare</a:t>
            </a:r>
          </a:p>
          <a:p>
            <a:r>
              <a:rPr lang="de-DE" sz="1600" dirty="0" smtClean="0"/>
              <a:t>8 Singles</a:t>
            </a:r>
            <a:endParaRPr lang="de-DE" sz="1600" dirty="0"/>
          </a:p>
        </p:txBody>
      </p:sp>
      <p:pic>
        <p:nvPicPr>
          <p:cNvPr id="9" name="Bildplatzhalter 8" descr="munich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/>
          </a:blip>
          <a:srcRect t="1515" b="1515"/>
          <a:stretch>
            <a:fillRect/>
          </a:stretch>
        </p:blipFill>
        <p:spPr>
          <a:xfrm>
            <a:off x="2714612" y="928670"/>
            <a:ext cx="6188317" cy="450059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Grafik 9" descr="munich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2381266" cy="1785950"/>
          </a:xfrm>
          <a:prstGeom prst="rect">
            <a:avLst/>
          </a:prstGeom>
        </p:spPr>
      </p:pic>
      <p:pic>
        <p:nvPicPr>
          <p:cNvPr id="11" name="Grafik 10" descr="munich03.JPG"/>
          <p:cNvPicPr>
            <a:picLocks noChangeAspect="1"/>
          </p:cNvPicPr>
          <p:nvPr/>
        </p:nvPicPr>
        <p:blipFill>
          <a:blip r:embed="rId4">
            <a:lum bright="10000" contrast="-2000"/>
          </a:blip>
          <a:stretch>
            <a:fillRect/>
          </a:stretch>
        </p:blipFill>
        <p:spPr>
          <a:xfrm>
            <a:off x="214281" y="2357430"/>
            <a:ext cx="2381265" cy="17859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108</Words>
  <Application>Microsoft Office PowerPoint</Application>
  <PresentationFormat>Bildschirmpräsentation (4:3)</PresentationFormat>
  <Paragraphs>46</Paragraphs>
  <Slides>11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Trek</vt:lpstr>
      <vt:lpstr>10.14 Kosmische Segnung   Gespendet von den Wahren Eltern</vt:lpstr>
      <vt:lpstr>Berlin</vt:lpstr>
      <vt:lpstr>Bonn</vt:lpstr>
      <vt:lpstr>Düsseldorf  und Detmold</vt:lpstr>
      <vt:lpstr>Frankfurt</vt:lpstr>
      <vt:lpstr>Giessen</vt:lpstr>
      <vt:lpstr>Hamburg und Bremerhaven</vt:lpstr>
      <vt:lpstr>Hannover</vt:lpstr>
      <vt:lpstr>münchen</vt:lpstr>
      <vt:lpstr>Nürnberg</vt:lpstr>
      <vt:lpstr>stuttgart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10.14 Cosmic Blessing</dc:title>
  <dc:creator>Famfoed</dc:creator>
  <cp:lastModifiedBy>Fritz Piepenburg</cp:lastModifiedBy>
  <cp:revision>26</cp:revision>
  <dcterms:created xsi:type="dcterms:W3CDTF">2009-10-27T08:40:20Z</dcterms:created>
  <dcterms:modified xsi:type="dcterms:W3CDTF">2009-10-29T17:11:55Z</dcterms:modified>
</cp:coreProperties>
</file>